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8" r:id="rId5"/>
    <p:sldId id="266" r:id="rId6"/>
    <p:sldId id="269" r:id="rId7"/>
    <p:sldId id="270" r:id="rId8"/>
    <p:sldId id="271" r:id="rId9"/>
    <p:sldId id="267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819400"/>
          </a:xfrm>
        </p:spPr>
        <p:txBody>
          <a:bodyPr>
            <a:normAutofit fontScale="32500" lnSpcReduction="20000"/>
          </a:bodyPr>
          <a:lstStyle/>
          <a:p>
            <a:r>
              <a:rPr lang="sr-Cyrl-CS" sz="4000" b="1" dirty="0" err="1"/>
              <a:t>Мастер</a:t>
            </a:r>
            <a:r>
              <a:rPr lang="sr-Cyrl-CS" sz="4000" b="1" dirty="0"/>
              <a:t> </a:t>
            </a:r>
            <a:r>
              <a:rPr lang="sr-Cyrl-CS" sz="4000" b="1" dirty="0" err="1"/>
              <a:t>струковних</a:t>
            </a:r>
            <a:r>
              <a:rPr lang="sr-Cyrl-CS" sz="4000" b="1" dirty="0"/>
              <a:t> студија</a:t>
            </a:r>
            <a:endParaRPr lang="en-US" sz="4000" dirty="0"/>
          </a:p>
          <a:p>
            <a:r>
              <a:rPr lang="sr-Cyrl-CS" sz="4000" b="1" dirty="0"/>
              <a:t> </a:t>
            </a:r>
            <a:endParaRPr lang="en-US" sz="4000" dirty="0"/>
          </a:p>
          <a:p>
            <a:r>
              <a:rPr lang="sr-Cyrl-CS" sz="4000" b="1" dirty="0"/>
              <a:t>ГРАЂЕВИНСКО ИНЖЕЊЕРСТВО У ВИСОКОГРАДЊИ</a:t>
            </a:r>
            <a:endParaRPr lang="en-US" sz="4000" dirty="0"/>
          </a:p>
          <a:p>
            <a:endParaRPr lang="en-US" sz="4800" b="1" dirty="0"/>
          </a:p>
          <a:p>
            <a:r>
              <a:rPr lang="sr-Cyrl-CS" sz="4800" b="1" dirty="0"/>
              <a:t>ОСНОВЕ АРХИТЕКТОНСКОГ ПРОЈЕКТОВАЊА</a:t>
            </a:r>
            <a:endParaRPr lang="en-US" sz="4800" dirty="0"/>
          </a:p>
          <a:p>
            <a:endParaRPr lang="sr-Latn-CS" sz="3600" dirty="0">
              <a:solidFill>
                <a:schemeClr val="tx1"/>
              </a:solidFill>
            </a:endParaRPr>
          </a:p>
          <a:p>
            <a:r>
              <a:rPr lang="sr-Cyrl-CS" sz="3600" b="1" dirty="0"/>
              <a:t>ВЕЖБА    </a:t>
            </a:r>
            <a:r>
              <a:rPr lang="en-US" sz="3600" b="1" dirty="0" smtClean="0"/>
              <a:t>I</a:t>
            </a:r>
            <a:r>
              <a:rPr lang="en-US" sz="3600" b="1" dirty="0"/>
              <a:t>V</a:t>
            </a:r>
            <a:endParaRPr lang="en-US" sz="3600" dirty="0"/>
          </a:p>
          <a:p>
            <a:r>
              <a:rPr lang="sr-Cyrl-CS" sz="3600" b="1" dirty="0"/>
              <a:t> </a:t>
            </a:r>
            <a:endParaRPr lang="en-US" sz="3600" dirty="0"/>
          </a:p>
          <a:p>
            <a:r>
              <a:rPr lang="sr-Cyrl-RS" sz="3600" b="1" dirty="0" smtClean="0"/>
              <a:t>ИЗРАДА ОСНОВЕ </a:t>
            </a:r>
            <a:r>
              <a:rPr lang="sr-Cyrl-RS" sz="3600" b="1" dirty="0" smtClean="0"/>
              <a:t>СВИХ НИВОА</a:t>
            </a:r>
            <a:endParaRPr lang="en-US" sz="3600" dirty="0"/>
          </a:p>
          <a:p>
            <a:r>
              <a:rPr lang="sr-Cyrl-CS" sz="3600" b="1" dirty="0"/>
              <a:t> </a:t>
            </a:r>
            <a:endParaRPr lang="en-US" sz="3600" dirty="0"/>
          </a:p>
          <a:p>
            <a:endParaRPr lang="sr-Latn-CS" sz="3600" dirty="0">
              <a:solidFill>
                <a:schemeClr val="tx1"/>
              </a:solidFill>
            </a:endParaRPr>
          </a:p>
          <a:p>
            <a:r>
              <a:rPr lang="sr-Cyrl-CS" sz="4000" dirty="0">
                <a:solidFill>
                  <a:schemeClr val="tx1"/>
                </a:solidFill>
              </a:rPr>
              <a:t>Мр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sr-Cyrl-CS" sz="4000" dirty="0">
                <a:solidFill>
                  <a:schemeClr val="tx1"/>
                </a:solidFill>
              </a:rPr>
              <a:t>Зоран Живковић </a:t>
            </a:r>
            <a:r>
              <a:rPr lang="sr-Cyrl-CS" sz="4000" dirty="0" err="1">
                <a:solidFill>
                  <a:schemeClr val="tx1"/>
                </a:solidFill>
              </a:rPr>
              <a:t>дипл.инж.арх</a:t>
            </a:r>
            <a:r>
              <a:rPr lang="sr-Cyrl-CS" sz="4000" dirty="0">
                <a:solidFill>
                  <a:schemeClr val="tx1"/>
                </a:solidFill>
              </a:rPr>
              <a:t>.</a:t>
            </a:r>
            <a:endParaRPr lang="sr-Latn-CS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I</a:t>
            </a:r>
            <a:r>
              <a:rPr lang="sr-Latn-CS" b="1" dirty="0">
                <a:effectLst/>
              </a:rPr>
              <a:t>II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r>
              <a:rPr lang="sr-Cyrl-RS" b="1" dirty="0"/>
              <a:t>ИЗРАДА ОСНОВЕ ПРИЗЕМЉА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b="1" dirty="0"/>
              <a:t>  ЗАКЉУЧАК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dirty="0"/>
              <a:t>ПОТРЕБНО ЈЕ ПРИСТУПИТИ ИЗРАДИ ОСНОВЕ ПРИЗЕМЉА УЗ ПОШТОВАЊЕ СВЕГА ГОРЕ НАВЕДЕНОГ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marL="0" indent="0">
              <a:buNone/>
            </a:pPr>
            <a:endParaRPr lang="en-US" sz="4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72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77" y="3810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IV</a:t>
            </a:r>
            <a:br>
              <a:rPr lang="en-US" b="1" dirty="0">
                <a:effectLst/>
              </a:rPr>
            </a:br>
            <a:r>
              <a:rPr lang="sr-Cyrl-RS" b="1" dirty="0"/>
              <a:t>ИЗРАДА ОСНОВЕ СВИХ </a:t>
            </a:r>
            <a:r>
              <a:rPr lang="sr-Cyrl-RS" b="1" dirty="0" smtClean="0"/>
              <a:t>НИВОА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/>
              <a:t>У складу са овим велика је вероватноће да ће се у приземљу појавити зона дневног боравка ( дневна соба, трпезарија, салон, соба за игру деце), са пратећим простором (улаз, </a:t>
            </a:r>
            <a:r>
              <a:rPr lang="sr-Cyrl-RS" dirty="0" err="1"/>
              <a:t>предпростор</a:t>
            </a:r>
            <a:r>
              <a:rPr lang="sr-Cyrl-RS" dirty="0"/>
              <a:t>, кухиња), као и са простором за сервис (остава, соба за прање и пеглање )</a:t>
            </a:r>
            <a:endParaRPr lang="en-US" dirty="0"/>
          </a:p>
          <a:p>
            <a:r>
              <a:rPr lang="sr-Cyrl-RS" dirty="0"/>
              <a:t>Могуће је варијанта комбинаториком и својим умећем додати просторе које имају и остале функције (радна соба , спорт гостинска соба и слично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321" y="5334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IV</a:t>
            </a:r>
            <a:br>
              <a:rPr lang="en-US" b="1" dirty="0">
                <a:effectLst/>
              </a:rPr>
            </a:br>
            <a:r>
              <a:rPr lang="sr-Cyrl-RS" b="1" dirty="0"/>
              <a:t>ИЗРАДА ОСНОВЕ СВИХ </a:t>
            </a:r>
            <a:r>
              <a:rPr lang="sr-Cyrl-RS" b="1" dirty="0" smtClean="0"/>
              <a:t>НИВОА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/>
              <a:t>Уз ове радње неопходно је већ размишљати о следећим нивоима (спрат, поткровље, подрум), њиховој повезаности у вертикалном смислу (комуникације).</a:t>
            </a:r>
            <a:endParaRPr lang="en-US" dirty="0"/>
          </a:p>
          <a:p>
            <a:r>
              <a:rPr lang="sr-Cyrl-RS" dirty="0"/>
              <a:t>Положај отвора као један од елемената форме је потребно анализирати, али не као коначну варијанту, већ као анализу у складу са радним местима, а коначну варијанту ћемо добити након анализе форме у фасадама.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IV</a:t>
            </a:r>
            <a:br>
              <a:rPr lang="en-US" b="1" dirty="0">
                <a:effectLst/>
              </a:rPr>
            </a:br>
            <a:r>
              <a:rPr lang="sr-Cyrl-RS" b="1" dirty="0"/>
              <a:t>ИЗРАДА ОСНОВЕ СВИХ </a:t>
            </a:r>
            <a:r>
              <a:rPr lang="sr-Cyrl-RS" b="1" dirty="0" smtClean="0"/>
              <a:t>НИВОА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b="1" dirty="0"/>
              <a:t>ПРИЛОГ </a:t>
            </a:r>
            <a:r>
              <a:rPr lang="sr-Cyrl-CS" b="1" dirty="0" smtClean="0"/>
              <a:t> </a:t>
            </a:r>
            <a:endParaRPr lang="en-US" dirty="0"/>
          </a:p>
          <a:p>
            <a:r>
              <a:rPr lang="sr-Cyrl-CS" b="1" dirty="0"/>
              <a:t>ОСНОВА ПРИЗЕМЉА</a:t>
            </a:r>
            <a:endParaRPr lang="en-US" dirty="0"/>
          </a:p>
          <a:p>
            <a:r>
              <a:rPr lang="sr-Cyrl-CS" b="1" dirty="0"/>
              <a:t>Пример крајњег резултата размишљања након одлуке и усвајању функционалног решења. Већ у овој фази анализирамо могуће варијанте следећих нивоа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177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IV</a:t>
            </a:r>
            <a:br>
              <a:rPr lang="en-US" b="1" dirty="0">
                <a:effectLst/>
              </a:rPr>
            </a:br>
            <a:r>
              <a:rPr lang="sr-Cyrl-RS" b="1" dirty="0"/>
              <a:t>ИЗРАДА ОСНОВЕ СВИХ </a:t>
            </a:r>
            <a:r>
              <a:rPr lang="sr-Cyrl-RS" b="1" dirty="0" smtClean="0"/>
              <a:t>НИВОА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154" y="2590800"/>
            <a:ext cx="5480275" cy="3873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990600" y="1447800"/>
            <a:ext cx="5867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CS" b="1" dirty="0"/>
              <a:t>ПРИЛОГ </a:t>
            </a:r>
            <a:endParaRPr lang="en-US" dirty="0"/>
          </a:p>
          <a:p>
            <a:r>
              <a:rPr lang="sr-Cyrl-CS" b="1" dirty="0"/>
              <a:t>ОСНОВА </a:t>
            </a:r>
            <a:r>
              <a:rPr lang="sr-Cyrl-RS" b="1" dirty="0"/>
              <a:t>ПРИЗЕМЉА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733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IV</a:t>
            </a:r>
            <a:br>
              <a:rPr lang="en-US" b="1" dirty="0">
                <a:effectLst/>
              </a:rPr>
            </a:br>
            <a:r>
              <a:rPr lang="sr-Cyrl-RS" b="1" dirty="0"/>
              <a:t>ИЗРАДА ОСНОВЕ СВИХ НИВОА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198641"/>
            <a:ext cx="5319333" cy="3766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685800" y="1524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Cyrl-CS" b="1" dirty="0"/>
              <a:t>ПРИЛОГ </a:t>
            </a:r>
            <a:endParaRPr lang="en-US" dirty="0"/>
          </a:p>
          <a:p>
            <a:r>
              <a:rPr lang="sr-Cyrl-CS" b="1" dirty="0"/>
              <a:t>ОСНОВА </a:t>
            </a:r>
            <a:r>
              <a:rPr lang="sr-Cyrl-RS" b="1" dirty="0"/>
              <a:t>СПРАТА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778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IV</a:t>
            </a:r>
            <a:br>
              <a:rPr lang="en-US" b="1" dirty="0">
                <a:effectLst/>
              </a:rPr>
            </a:br>
            <a:r>
              <a:rPr lang="sr-Cyrl-RS" b="1" dirty="0"/>
              <a:t>ИЗРАДА ОСНОВЕ СВИХ НИВОА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0570" y="2356143"/>
            <a:ext cx="5373820" cy="3816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143000" y="14478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Cyrl-CS" b="1" dirty="0"/>
              <a:t>ПРИЛОГ </a:t>
            </a:r>
            <a:endParaRPr lang="en-US" dirty="0"/>
          </a:p>
          <a:p>
            <a:r>
              <a:rPr lang="sr-Cyrl-CS" b="1" dirty="0"/>
              <a:t>ОСНОВА </a:t>
            </a:r>
            <a:r>
              <a:rPr lang="sr-Cyrl-RS" b="1" dirty="0"/>
              <a:t>ПОДРУМА</a:t>
            </a:r>
            <a:endParaRPr lang="en-US" dirty="0"/>
          </a:p>
          <a:p>
            <a:r>
              <a:rPr lang="sr-Latn-CS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025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IV</a:t>
            </a:r>
            <a:br>
              <a:rPr lang="en-US" b="1" dirty="0">
                <a:effectLst/>
              </a:rPr>
            </a:br>
            <a:r>
              <a:rPr lang="sr-Cyrl-RS" b="1" dirty="0"/>
              <a:t>ИЗРАДА ОСНОВЕ СВИХ НИВОА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418466"/>
            <a:ext cx="5009771" cy="3536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66800" y="16002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Cyrl-CS" b="1" dirty="0"/>
              <a:t>ПРИЛОГ </a:t>
            </a:r>
            <a:endParaRPr lang="en-US" dirty="0"/>
          </a:p>
          <a:p>
            <a:r>
              <a:rPr lang="sr-Cyrl-CS" b="1" dirty="0"/>
              <a:t>ОСНОВА </a:t>
            </a:r>
            <a:r>
              <a:rPr lang="sr-Cyrl-RS" b="1" dirty="0"/>
              <a:t>КРОВА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688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IV</a:t>
            </a:r>
            <a:br>
              <a:rPr lang="en-US" b="1" dirty="0">
                <a:effectLst/>
              </a:rPr>
            </a:br>
            <a:r>
              <a:rPr lang="sr-Cyrl-RS" b="1" dirty="0"/>
              <a:t>ИЗРАДА ОСНОВЕ СВИХ НИВОА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b="1" dirty="0"/>
              <a:t>ЗАКЉУЧАК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dirty="0"/>
              <a:t>ПОТРЕБНО ЈЕ ПРИСТУПИТИ ИЗРАДИ ОСНОВА СВИХ НИВОА УЗ ПОШТОВАЊЕ СВЕГА ГОРЕ НАВЕДЕНОГ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3222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1899</TotalTime>
  <Words>201</Words>
  <Application>Microsoft Office PowerPoint</Application>
  <PresentationFormat>On-screen Show (4:3)</PresentationFormat>
  <Paragraphs>49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Trek</vt:lpstr>
      <vt:lpstr>АКАДЕМИЈА ТЕХНИЧКО – УМЕТНИЧКИХ СТРУКОВНИХ СТУДИЈА БЕОГРАД ВИСОКА ГРАЂЕВИНСКО ГЕОДЕТСКА ШКОЛА</vt:lpstr>
      <vt:lpstr>ВЕЖБА    IV ИЗРАДА ОСНОВЕ СВИХ НИВОА </vt:lpstr>
      <vt:lpstr>ВЕЖБА    IV ИЗРАДА ОСНОВЕ СВИХ НИВОА  </vt:lpstr>
      <vt:lpstr>ВЕЖБА    IV ИЗРАДА ОСНОВЕ СВИХ НИВОА  </vt:lpstr>
      <vt:lpstr>ВЕЖБА    IV ИЗРАДА ОСНОВЕ СВИХ НИВОА</vt:lpstr>
      <vt:lpstr>ВЕЖБА    IV ИЗРАДА ОСНОВЕ СВИХ НИВОА</vt:lpstr>
      <vt:lpstr>ВЕЖБА    IV ИЗРАДА ОСНОВЕ СВИХ НИВОА</vt:lpstr>
      <vt:lpstr>ВЕЖБА    IV ИЗРАДА ОСНОВЕ СВИХ НИВОА</vt:lpstr>
      <vt:lpstr>ВЕЖБА    IV ИЗРАДА ОСНОВЕ СВИХ НИВОА </vt:lpstr>
      <vt:lpstr>ВЕЖБА    III ИЗРАДА ОСНОВЕ ПРИЗЕМЉА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57</cp:revision>
  <dcterms:created xsi:type="dcterms:W3CDTF">2012-12-17T09:27:09Z</dcterms:created>
  <dcterms:modified xsi:type="dcterms:W3CDTF">2020-11-16T06:31:01Z</dcterms:modified>
</cp:coreProperties>
</file>